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338" r:id="rId2"/>
    <p:sldId id="256" r:id="rId3"/>
    <p:sldId id="335" r:id="rId4"/>
    <p:sldId id="336" r:id="rId5"/>
    <p:sldId id="337" r:id="rId6"/>
    <p:sldId id="339" r:id="rId7"/>
    <p:sldId id="340" r:id="rId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6" autoAdjust="0"/>
    <p:restoredTop sz="94660" autoAdjust="0"/>
  </p:normalViewPr>
  <p:slideViewPr>
    <p:cSldViewPr snapToGrid="0" snapToObjects="1">
      <p:cViewPr>
        <p:scale>
          <a:sx n="118" d="100"/>
          <a:sy n="118" d="100"/>
        </p:scale>
        <p:origin x="-150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DD51A-BC00-E145-A9BB-59D00244F363}" type="datetimeFigureOut">
              <a:rPr lang="it-IT" smtClean="0"/>
              <a:t>24/02/2015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037D0-B437-A447-882D-6374B71321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105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465F0-BF60-594B-8274-1F6599330B84}" type="datetimeFigureOut">
              <a:rPr lang="it-IT" smtClean="0"/>
              <a:t>24/02/2015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85AE4-56D7-B749-9927-617BE9855A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744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85AE4-56D7-B749-9927-617BE9855AE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06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85AE4-56D7-B749-9927-617BE9855AE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960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85AE4-56D7-B749-9927-617BE9855AE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047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85AE4-56D7-B749-9927-617BE9855AE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606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85AE4-56D7-B749-9927-617BE9855AE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246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85AE4-56D7-B749-9927-617BE9855AE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793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85AE4-56D7-B749-9927-617BE9855AE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14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26/09/14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Pierfrancesco Ghedini  http://www.informaticasanitaria.it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5F81-66A7-D64E-9E4B-D24BE9FB38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26/09/14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Pierfrancesco Ghedini  http://www.informaticasanitaria.it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5F81-66A7-D64E-9E4B-D24BE9FB38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26/09/14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Pierfrancesco Ghedini  http://www.informaticasanitaria.it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5F81-66A7-D64E-9E4B-D24BE9FB385B}" type="slidenum">
              <a:rPr lang="it-IT" smtClean="0"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26/09/14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Pierfrancesco Ghedini  http://www.informaticasanitaria.it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5F81-66A7-D64E-9E4B-D24BE9FB385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26/09/14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Pierfrancesco Ghedini  http://www.informaticasanitaria.it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5F81-66A7-D64E-9E4B-D24BE9FB38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26/09/14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Pierfrancesco Ghedini  http://www.informaticasanitaria.it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5F81-66A7-D64E-9E4B-D24BE9FB385B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26/09/14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Pierfrancesco Ghedini  http://www.informaticasanitaria.it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5F81-66A7-D64E-9E4B-D24BE9FB38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26/09/14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Pierfrancesco Ghedini  http://www.informaticasanitaria.it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5F81-66A7-D64E-9E4B-D24BE9FB38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26/09/14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Pierfrancesco Ghedini  http://www.informaticasanitaria.it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5F81-66A7-D64E-9E4B-D24BE9FB38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26/09/14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Pierfrancesco Ghedini  http://www.informaticasanitaria.it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5F81-66A7-D64E-9E4B-D24BE9FB385B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26/09/14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Pierfrancesco Ghedini  http://www.informaticasanitaria.it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5F81-66A7-D64E-9E4B-D24BE9FB385B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26/09/14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Pierfrancesco Ghedini  http://www.informaticasanitaria.it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CB85F81-66A7-D64E-9E4B-D24BE9FB385B}" type="slidenum">
              <a:rPr lang="it-IT" smtClean="0"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MONITOR PS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457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2" y="539236"/>
            <a:ext cx="8179867" cy="460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8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7"/>
          <a:stretch/>
        </p:blipFill>
        <p:spPr>
          <a:xfrm>
            <a:off x="1617228" y="2199503"/>
            <a:ext cx="6056318" cy="4163487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169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80" y="2286000"/>
            <a:ext cx="7271264" cy="4090086"/>
          </a:xfr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422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4" b="33078"/>
          <a:stretch/>
        </p:blipFill>
        <p:spPr>
          <a:xfrm>
            <a:off x="1485146" y="2644346"/>
            <a:ext cx="6173707" cy="3166427"/>
          </a:xfr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PS Manfredonia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4683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1538" y="2722441"/>
            <a:ext cx="7408862" cy="3356219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52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Raspberry</a:t>
            </a:r>
            <a:r>
              <a:rPr lang="it-IT" dirty="0" smtClean="0"/>
              <a:t> </a:t>
            </a:r>
            <a:r>
              <a:rPr lang="it-IT" dirty="0" err="1" smtClean="0"/>
              <a:t>mod</a:t>
            </a:r>
            <a:r>
              <a:rPr lang="it-IT" dirty="0" smtClean="0"/>
              <a:t>. </a:t>
            </a:r>
            <a:r>
              <a:rPr lang="it-IT" smtClean="0"/>
              <a:t>B+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costo 35€</a:t>
            </a:r>
            <a:endParaRPr lang="it-IT" dirty="0"/>
          </a:p>
        </p:txBody>
      </p:sp>
      <p:pic>
        <p:nvPicPr>
          <p:cNvPr id="1026" name="Picture 2" descr="http://ecx.images-amazon.com/images/I/812ewml4NKL._SL1500_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43" y="2730844"/>
            <a:ext cx="5415913" cy="38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147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'onda">
  <a:themeElements>
    <a:clrScheme name="Forma d'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'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'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 d'onda.thmx</Template>
  <TotalTime>1479</TotalTime>
  <Words>16</Words>
  <Application>Microsoft Office PowerPoint</Application>
  <PresentationFormat>Presentazione su schermo (4:3)</PresentationFormat>
  <Paragraphs>10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Forma d'onda</vt:lpstr>
      <vt:lpstr>MONITOR PS</vt:lpstr>
      <vt:lpstr>Presentazione standard di PowerPoint</vt:lpstr>
      <vt:lpstr>Presentazione standard di PowerPoint</vt:lpstr>
      <vt:lpstr>Presentazione standard di PowerPoint</vt:lpstr>
      <vt:lpstr>PS Manfredonia</vt:lpstr>
      <vt:lpstr>Presentazione standard di PowerPoint</vt:lpstr>
      <vt:lpstr>Raspberry mod. B+ costo 35€</vt:lpstr>
    </vt:vector>
  </TitlesOfParts>
  <Company>Azienda USL di Modena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Gruppo informatici progetto CCIE</dc:title>
  <dc:creator>Pier Francesco Ghedini</dc:creator>
  <cp:lastModifiedBy>Utente Asl Fg</cp:lastModifiedBy>
  <cp:revision>240</cp:revision>
  <dcterms:created xsi:type="dcterms:W3CDTF">2014-04-28T07:10:23Z</dcterms:created>
  <dcterms:modified xsi:type="dcterms:W3CDTF">2015-02-24T07:49:12Z</dcterms:modified>
</cp:coreProperties>
</file>