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624" autoAdjust="0"/>
  </p:normalViewPr>
  <p:slideViewPr>
    <p:cSldViewPr>
      <p:cViewPr>
        <p:scale>
          <a:sx n="75" d="100"/>
          <a:sy n="75" d="100"/>
        </p:scale>
        <p:origin x="-1308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D9A68-BA21-48E0-B3D8-767E2DAFA7E7}" type="datetimeFigureOut">
              <a:rPr lang="it-IT" smtClean="0"/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6E5E1-5030-4422-BDA6-674F3936013A}" type="slidenum">
              <a:rPr lang="it-IT" smtClean="0"/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6E5E1-5030-4422-BDA6-674F3936013A}" type="slidenum">
              <a:rPr lang="it-IT" smtClean="0"/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A562D7-E505-49B8-908E-9BFB00A28386}" type="slidenum">
              <a:rPr lang="it-IT" smtClean="0"/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  <a:p>
            <a:pPr lvl="1" eaLnBrk="1" latinLnBrk="0" hangingPunct="1"/>
            <a:r>
              <a:rPr kumimoji="0" lang="it-IT" smtClean="0"/>
              <a:t>Secondo livello</a:t>
            </a:r>
            <a:endParaRPr kumimoji="0" lang="it-IT" smtClean="0"/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smtClean="0"/>
          </a:p>
          <a:p>
            <a:pPr lvl="3" eaLnBrk="1" latinLnBrk="0" hangingPunct="1"/>
            <a:r>
              <a:rPr kumimoji="0" lang="it-IT" smtClean="0"/>
              <a:t>Quarto livello</a:t>
            </a:r>
            <a:endParaRPr kumimoji="0" lang="it-IT" smtClean="0"/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62B367-BC91-46E9-B2DB-A549DCB1E368}" type="datetimeFigureOut">
              <a:rPr lang="it-IT" smtClean="0"/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A562D7-E505-49B8-908E-9BFB00A28386}" type="slidenum">
              <a:rPr lang="it-IT" smtClean="0"/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835696" y="188640"/>
            <a:ext cx="17430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sellaDiTesto 3"/>
          <p:cNvSpPr txBox="1"/>
          <p:nvPr/>
        </p:nvSpPr>
        <p:spPr>
          <a:xfrm>
            <a:off x="1871192" y="836712"/>
            <a:ext cx="7021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4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Adobe Gothic Std B" panose="020B0800000000000000" pitchFamily="34" charset="-128"/>
                <a:cs typeface="Arial" panose="020B0604020202020204" pitchFamily="34" charset="0"/>
              </a:rPr>
              <a:t>D.M.  n. 77 /2022</a:t>
            </a:r>
            <a:endParaRPr lang="it-IT" sz="1400" b="1" i="1" dirty="0" smtClean="0">
              <a:solidFill>
                <a:srgbClr val="FF0000"/>
              </a:solidFill>
              <a:latin typeface="Arial" panose="020B0604020202020204" pitchFamily="34" charset="0"/>
              <a:ea typeface="Adobe Gothic Std B" panose="020B0800000000000000" pitchFamily="34" charset="-128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4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Adobe Gothic Std B" panose="020B0800000000000000" pitchFamily="34" charset="-128"/>
                <a:cs typeface="Arial" panose="020B0604020202020204" pitchFamily="34" charset="0"/>
              </a:rPr>
              <a:t>NUOVI  MODELLI  E  STANDARD  PER  LO  SVILUPPO  DELL'ASSISTENZA TERRITORIALE</a:t>
            </a:r>
            <a:endParaRPr lang="it-IT" sz="1400" b="1" i="1" dirty="0" smtClean="0">
              <a:solidFill>
                <a:srgbClr val="FF0000"/>
              </a:solidFill>
              <a:latin typeface="Arial" panose="020B0604020202020204" pitchFamily="34" charset="0"/>
              <a:ea typeface="Adobe Gothic Std B" panose="020B08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" name="Titolo 1"/>
          <p:cNvSpPr>
            <a:spLocks noGrp="1"/>
          </p:cNvSpPr>
          <p:nvPr/>
        </p:nvSpPr>
        <p:spPr>
          <a:xfrm>
            <a:off x="5004048" y="476672"/>
            <a:ext cx="3903345" cy="2880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dk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000" i="1" dirty="0" smtClean="0">
                <a:solidFill>
                  <a:schemeClr val="tx1"/>
                </a:solidFill>
                <a:effectLst/>
              </a:rPr>
              <a:t>URP </a:t>
            </a:r>
            <a:r>
              <a:rPr lang="it-IT" sz="1000" i="1" dirty="0" smtClean="0">
                <a:solidFill>
                  <a:schemeClr val="tx1"/>
                </a:solidFill>
                <a:effectLst/>
              </a:rPr>
              <a:t> ASL BARI  </a:t>
            </a:r>
            <a:r>
              <a:rPr lang="it-IT" sz="1000" i="1" dirty="0" smtClean="0">
                <a:solidFill>
                  <a:schemeClr val="tx1"/>
                </a:solidFill>
                <a:effectLst/>
              </a:rPr>
              <a:t>-  </a:t>
            </a:r>
            <a:r>
              <a:rPr lang="it-IT" sz="1000" b="0" i="1" dirty="0" smtClean="0">
                <a:solidFill>
                  <a:schemeClr val="tx1"/>
                </a:solidFill>
                <a:effectLst/>
              </a:rPr>
              <a:t>COMITATO </a:t>
            </a:r>
            <a:r>
              <a:rPr lang="it-IT" sz="1000" i="1" dirty="0" smtClean="0">
                <a:solidFill>
                  <a:schemeClr val="tx1"/>
                </a:solidFill>
                <a:effectLst/>
              </a:rPr>
              <a:t>CONSULTIVO MISTO</a:t>
            </a:r>
            <a:endParaRPr lang="it-IT" sz="1000" i="1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58906" y="4698985"/>
            <a:ext cx="66247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11,30  </a:t>
            </a:r>
            <a:r>
              <a:rPr lang="it-I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AZIONI  IN  ATTO nella riorganizzazione dei Servizi Territoriali </a:t>
            </a:r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ella ASL BA</a:t>
            </a:r>
            <a:endParaRPr lang="it-IT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11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it-IT" sz="1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dott.ssa  Rosella  </a:t>
            </a:r>
            <a:r>
              <a:rPr lang="it-IT" sz="1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Squicciarini</a:t>
            </a:r>
            <a:r>
              <a:rPr lang="it-IT" sz="1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Direttore Dipartimento Assistenza  Territoriale ASL BA</a:t>
            </a:r>
            <a:endParaRPr lang="it-IT" sz="10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123728" y="5229329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12,30  </a:t>
            </a: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POTENZIAMENTO dei Servizi Sanitari attraverso la PREVENZIONE</a:t>
            </a:r>
            <a:endParaRPr lang="it-IT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it-IT" sz="1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dott. Fulvio LONGO </a:t>
            </a:r>
            <a:r>
              <a:rPr lang="it-IT" sz="1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Direttore  Dipartimento  di Prevenzione  ASL BA</a:t>
            </a:r>
            <a:endParaRPr lang="it-IT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087216" y="580602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13,00 - 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CONCLUSIONI DEL DIRETTORE AMMINISTRATIVO ASL BA </a:t>
            </a:r>
            <a:endParaRPr lang="it-IT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1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Avv. Luigi FRUSCIO </a:t>
            </a:r>
            <a:r>
              <a:rPr lang="it-IT" sz="1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095898" y="1484784"/>
            <a:ext cx="4572000" cy="5530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 smtClean="0">
                <a:ln>
                  <a:solidFill>
                    <a:sysClr val="windowText" lastClr="000000"/>
                  </a:solidFill>
                </a:ln>
                <a:latin typeface="Adobe Kaiti Std R" panose="02020400000000000000" pitchFamily="18" charset="-128"/>
                <a:ea typeface="Adobe Kaiti Std R" panose="02020400000000000000" pitchFamily="18" charset="-128"/>
                <a:cs typeface="Arial" panose="020B0604020202020204" pitchFamily="34" charset="0"/>
                <a:sym typeface="+mn-ea"/>
              </a:rPr>
              <a:t>“</a:t>
            </a:r>
            <a:r>
              <a:rPr lang="it-IT" sz="1200" i="1" u="sng" dirty="0" smtClean="0">
                <a:ln>
                  <a:solidFill>
                    <a:sysClr val="windowText" lastClr="000000"/>
                  </a:solidFill>
                </a:ln>
                <a:latin typeface="Adobe Kaiti Std R" panose="02020400000000000000" pitchFamily="18" charset="-128"/>
                <a:ea typeface="Adobe Kaiti Std R" panose="02020400000000000000" pitchFamily="18" charset="-128"/>
                <a:cs typeface="Arial" panose="020B0604020202020204" pitchFamily="34" charset="0"/>
                <a:sym typeface="+mn-ea"/>
              </a:rPr>
              <a:t>AUDITORIUM  ARCOBALENO”</a:t>
            </a:r>
            <a:r>
              <a:rPr lang="it-IT" sz="1200" i="1" u="sng" dirty="0" smtClean="0">
                <a:ln>
                  <a:solidFill>
                    <a:sysClr val="windowText" lastClr="00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</a:t>
            </a:r>
            <a:r>
              <a:rPr lang="it-IT" sz="1200" u="sng" dirty="0" smtClean="0">
                <a:ln>
                  <a:solidFill>
                    <a:sysClr val="windowText" lastClr="00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 CTO - BAR</a:t>
            </a:r>
            <a:endParaRPr lang="it-IT" sz="1200" u="sng" dirty="0" smtClean="0">
              <a:ln>
                <a:solidFill>
                  <a:sysClr val="windowText" lastClr="000000"/>
                </a:solidFill>
              </a:ln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it-IT" sz="1200" u="sng" dirty="0" smtClean="0">
                <a:ln>
                  <a:solidFill>
                    <a:sysClr val="windowText" lastClr="00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MARTEDI’  16 gennaio 2024I</a:t>
            </a:r>
            <a:endParaRPr lang="it-IT" sz="1200" u="sng" dirty="0" smtClean="0">
              <a:ln>
                <a:solidFill>
                  <a:sysClr val="windowText" lastClr="000000"/>
                </a:solidFill>
              </a:ln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195736" y="2115840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 8,30  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registrazione dei partecipanti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159224" y="2526933"/>
            <a:ext cx="69847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 9,00 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PRESENTAZIONE EVENTO FORMATIVO  </a:t>
            </a:r>
            <a:r>
              <a:rPr lang="it-IT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MARIO CHIMENTI presidente CCM ASL BA</a:t>
            </a:r>
            <a:endParaRPr lang="it-IT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	     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Saluti del Direttore Generale  ASL BA  dott. Antonio SANGUEDOLCE 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it-IT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123728" y="3122047"/>
            <a:ext cx="6840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 9,30  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NUOVI MODELLI STANDARD per lo sviluppo dell’Assistenza Territoriale nel SSN</a:t>
            </a:r>
            <a:endParaRPr lang="it-IT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	   </a:t>
            </a:r>
            <a:r>
              <a:rPr lang="it-IT" sz="1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dott. LUIGI ROSSI Direttore  Sanitario ASL BA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123728" y="3717161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10,30  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pausa caffè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159288" y="4166354"/>
            <a:ext cx="7200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10,45  -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PRINCIPALI  NOVITA’ della Riforma nelle funzioni e standard  nella ASL BA</a:t>
            </a:r>
            <a:endParaRPr lang="it-IT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it-IT" sz="1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dott. Luigi ROSSI  Direttore Sanitario ASL BA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1120</Words>
  <Application>WPS Presentation</Application>
  <PresentationFormat>Presentazione su schermo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Wingdings</vt:lpstr>
      <vt:lpstr>Wingdings 2</vt:lpstr>
      <vt:lpstr>Adobe Gothic Std B</vt:lpstr>
      <vt:lpstr>Calibri</vt:lpstr>
      <vt:lpstr>Times New Roman</vt:lpstr>
      <vt:lpstr>Adobe Kaiti Std R</vt:lpstr>
      <vt:lpstr>Century Schoolbook</vt:lpstr>
      <vt:lpstr>Microsoft YaHei</vt:lpstr>
      <vt:lpstr>Arial Unicode MS</vt:lpstr>
      <vt:lpstr>Loggia</vt:lpstr>
      <vt:lpstr>PowerPoint 演示文稿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marius</dc:creator>
  <cp:lastModifiedBy>marius</cp:lastModifiedBy>
  <cp:revision>17</cp:revision>
  <dcterms:created xsi:type="dcterms:W3CDTF">2024-01-07T16:46:00Z</dcterms:created>
  <dcterms:modified xsi:type="dcterms:W3CDTF">2024-01-07T21:30:33Z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70B7C74859E04482B67797D01DCA2C40_12</vt:lpwstr>
  </property>
  <property fmtid="{D5CDD505-2E9C-101B-9397-08002B2CF9AE}" pid="3" name="KSOProductBuildVer">
    <vt:lpwstr>1033-12.2.0.13359</vt:lpwstr>
  </property>
</Properties>
</file>