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232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7543800" cy="1504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495425"/>
            <a:ext cx="7534275" cy="1057275"/>
          </a:xfrm>
          <a:custGeom>
            <a:avLst/>
            <a:gdLst/>
            <a:ahLst/>
            <a:cxnLst/>
            <a:rect l="l" t="t" r="r" b="b"/>
            <a:pathLst>
              <a:path w="7534275" h="1057275">
                <a:moveTo>
                  <a:pt x="0" y="1057275"/>
                </a:moveTo>
                <a:lnTo>
                  <a:pt x="7534275" y="1057275"/>
                </a:lnTo>
                <a:lnTo>
                  <a:pt x="75342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739F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40" y="1655606"/>
            <a:ext cx="871073" cy="833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874">
              <a:lnSpc>
                <a:spcPts val="1235"/>
              </a:lnSpc>
              <a:spcBef>
                <a:spcPts val="61"/>
              </a:spcBef>
            </a:pPr>
            <a:r>
              <a:rPr sz="1650" b="1" spc="-4" baseline="2693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i</a:t>
            </a:r>
            <a:r>
              <a:rPr sz="1650" b="1" spc="4" baseline="2693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olo: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120"/>
              </a:lnSpc>
              <a:spcBef>
                <a:spcPts val="728"/>
              </a:spcBef>
            </a:pPr>
            <a:r>
              <a:rPr sz="1100" b="1" spc="4" dirty="0">
                <a:solidFill>
                  <a:srgbClr val="1F3863"/>
                </a:solidFill>
                <a:latin typeface="Garamond"/>
                <a:cs typeface="Garamond"/>
              </a:rPr>
              <a:t>Pr</a:t>
            </a:r>
            <a:r>
              <a:rPr sz="1100" b="1" spc="-9" dirty="0">
                <a:solidFill>
                  <a:srgbClr val="1F3863"/>
                </a:solidFill>
                <a:latin typeface="Garamond"/>
                <a:cs typeface="Garamond"/>
              </a:rPr>
              <a:t>i</a:t>
            </a:r>
            <a:r>
              <a:rPr sz="1100" b="1" spc="4" dirty="0">
                <a:solidFill>
                  <a:srgbClr val="1F3863"/>
                </a:solidFill>
                <a:latin typeface="Garamond"/>
                <a:cs typeface="Garamond"/>
              </a:rPr>
              <a:t>m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o </a:t>
            </a:r>
            <a:r>
              <a:rPr sz="1100" b="1" spc="-14" dirty="0">
                <a:solidFill>
                  <a:srgbClr val="1F3863"/>
                </a:solidFill>
                <a:latin typeface="Garamond"/>
                <a:cs typeface="Garamond"/>
              </a:rPr>
              <a:t>A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u</a:t>
            </a:r>
            <a:r>
              <a:rPr sz="1100" b="1" spc="4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100" b="1" spc="-9" dirty="0">
                <a:solidFill>
                  <a:srgbClr val="1F3863"/>
                </a:solidFill>
                <a:latin typeface="Garamond"/>
                <a:cs typeface="Garamond"/>
              </a:rPr>
              <a:t>o</a:t>
            </a:r>
            <a:r>
              <a:rPr sz="1100" b="1" spc="4" dirty="0">
                <a:solidFill>
                  <a:srgbClr val="1F3863"/>
                </a:solidFill>
                <a:latin typeface="Garamond"/>
                <a:cs typeface="Garamond"/>
              </a:rPr>
              <a:t>r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e: </a:t>
            </a:r>
            <a:r>
              <a:rPr sz="1100" b="1" spc="-4" dirty="0">
                <a:solidFill>
                  <a:srgbClr val="1F3863"/>
                </a:solidFill>
                <a:latin typeface="Garamond"/>
                <a:cs typeface="Garamond"/>
              </a:rPr>
              <a:t>A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u</a:t>
            </a:r>
            <a:r>
              <a:rPr sz="1100" b="1" spc="4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o</a:t>
            </a:r>
            <a:r>
              <a:rPr sz="1100" b="1" spc="-4" dirty="0">
                <a:solidFill>
                  <a:srgbClr val="1F3863"/>
                </a:solidFill>
                <a:latin typeface="Garamond"/>
                <a:cs typeface="Garamond"/>
              </a:rPr>
              <a:t>r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i:</a:t>
            </a:r>
            <a:endParaRPr sz="1100">
              <a:latin typeface="Garamond"/>
              <a:cs typeface="Garamond"/>
            </a:endParaRPr>
          </a:p>
          <a:p>
            <a:pPr marL="12700" marR="10874">
              <a:lnSpc>
                <a:spcPct val="93750"/>
              </a:lnSpc>
              <a:spcBef>
                <a:spcPts val="992"/>
              </a:spcBef>
            </a:pPr>
            <a:r>
              <a:rPr sz="1100" b="1" spc="-4" dirty="0">
                <a:solidFill>
                  <a:srgbClr val="1F3863"/>
                </a:solidFill>
                <a:latin typeface="Garamond"/>
                <a:cs typeface="Garamond"/>
              </a:rPr>
              <a:t>C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i</a:t>
            </a:r>
            <a:r>
              <a:rPr sz="1100" b="1" spc="4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100" b="1" spc="0" dirty="0">
                <a:solidFill>
                  <a:srgbClr val="1F3863"/>
                </a:solidFill>
                <a:latin typeface="Garamond"/>
                <a:cs typeface="Garamond"/>
              </a:rPr>
              <a:t>tà: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40" y="2181386"/>
            <a:ext cx="186394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sz="1650" b="1" spc="-4" baseline="2693" dirty="0">
                <a:solidFill>
                  <a:srgbClr val="1F3863"/>
                </a:solidFill>
                <a:latin typeface="Garamond"/>
                <a:cs typeface="Garamond"/>
              </a:rPr>
              <a:t>Is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650" b="1" spc="4" baseline="2693" dirty="0">
                <a:solidFill>
                  <a:srgbClr val="1F3863"/>
                </a:solidFill>
                <a:latin typeface="Garamond"/>
                <a:cs typeface="Garamond"/>
              </a:rPr>
              <a:t>i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650" b="1" spc="4" baseline="2693" dirty="0">
                <a:solidFill>
                  <a:srgbClr val="1F3863"/>
                </a:solidFill>
                <a:latin typeface="Garamond"/>
                <a:cs typeface="Garamond"/>
              </a:rPr>
              <a:t>u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t</a:t>
            </a:r>
            <a:r>
              <a:rPr sz="1650" b="1" spc="-9" baseline="2693" dirty="0">
                <a:solidFill>
                  <a:srgbClr val="1F3863"/>
                </a:solidFill>
                <a:latin typeface="Garamond"/>
                <a:cs typeface="Garamond"/>
              </a:rPr>
              <a:t>o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/E</a:t>
            </a:r>
            <a:r>
              <a:rPr sz="1650" b="1" spc="-9" baseline="2693" dirty="0">
                <a:solidFill>
                  <a:srgbClr val="1F3863"/>
                </a:solidFill>
                <a:latin typeface="Garamond"/>
                <a:cs typeface="Garamond"/>
              </a:rPr>
              <a:t>n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te di</a:t>
            </a:r>
            <a:r>
              <a:rPr sz="1650" b="1" spc="4" baseline="2693" dirty="0">
                <a:solidFill>
                  <a:srgbClr val="1F3863"/>
                </a:solidFill>
                <a:latin typeface="Garamond"/>
                <a:cs typeface="Garamond"/>
              </a:rPr>
              <a:t> </a:t>
            </a:r>
            <a:r>
              <a:rPr sz="1650" b="1" spc="-14" baseline="2693" dirty="0">
                <a:solidFill>
                  <a:srgbClr val="1F3863"/>
                </a:solidFill>
                <a:latin typeface="Garamond"/>
                <a:cs typeface="Garamond"/>
              </a:rPr>
              <a:t>a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p</a:t>
            </a:r>
            <a:r>
              <a:rPr sz="1650" b="1" spc="4" baseline="2693" dirty="0">
                <a:solidFill>
                  <a:srgbClr val="1F3863"/>
                </a:solidFill>
                <a:latin typeface="Garamond"/>
                <a:cs typeface="Garamond"/>
              </a:rPr>
              <a:t>p</a:t>
            </a:r>
            <a:r>
              <a:rPr sz="1650" b="1" spc="-14" baseline="2693" dirty="0">
                <a:solidFill>
                  <a:srgbClr val="1F3863"/>
                </a:solidFill>
                <a:latin typeface="Garamond"/>
                <a:cs typeface="Garamond"/>
              </a:rPr>
              <a:t>a</a:t>
            </a:r>
            <a:r>
              <a:rPr sz="1650" b="1" spc="4" baseline="2693" dirty="0">
                <a:solidFill>
                  <a:srgbClr val="1F3863"/>
                </a:solidFill>
                <a:latin typeface="Garamond"/>
                <a:cs typeface="Garamond"/>
              </a:rPr>
              <a:t>r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te</a:t>
            </a:r>
            <a:r>
              <a:rPr sz="1650" b="1" spc="-9" baseline="2693" dirty="0">
                <a:solidFill>
                  <a:srgbClr val="1F3863"/>
                </a:solidFill>
                <a:latin typeface="Garamond"/>
                <a:cs typeface="Garamond"/>
              </a:rPr>
              <a:t>n</a:t>
            </a:r>
            <a:r>
              <a:rPr sz="1650" b="1" spc="0" baseline="2693" dirty="0">
                <a:solidFill>
                  <a:srgbClr val="1F3863"/>
                </a:solidFill>
                <a:latin typeface="Garamond"/>
                <a:cs typeface="Garamond"/>
              </a:rPr>
              <a:t>enza: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Noemi CICSUD</cp:lastModifiedBy>
  <cp:revision>1</cp:revision>
  <dcterms:modified xsi:type="dcterms:W3CDTF">2022-05-20T13:00:30Z</dcterms:modified>
</cp:coreProperties>
</file>